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64" r:id="rId4"/>
    <p:sldId id="281" r:id="rId5"/>
    <p:sldId id="287" r:id="rId6"/>
    <p:sldId id="282" r:id="rId7"/>
    <p:sldId id="283" r:id="rId8"/>
    <p:sldId id="284" r:id="rId9"/>
    <p:sldId id="285" r:id="rId10"/>
    <p:sldId id="286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6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3399"/>
    <a:srgbClr val="FF0000"/>
    <a:srgbClr val="3366FF"/>
    <a:srgbClr val="009900"/>
    <a:srgbClr val="FF9900"/>
    <a:srgbClr val="00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F4483963-2C1C-483C-9D00-6ED18AC473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BDA653-566F-4398-96E3-9E988AF65D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6F1FA-DADE-4596-9E9D-55938B71AA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015404CC-BA18-4D24-A299-C376343288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74A88C-B5BE-4B5B-921A-4D3102B528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EF98E4-ADDF-4ADE-9744-5A3C06C77D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41CA0E51-8D9C-4381-BF4E-5596A51138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877A36-8DF2-47BB-9B2E-BB836FB433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1EC71B-D7DB-423F-8242-5E31D05B8C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BE98B9-5199-41F0-909D-91C961A964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989A2-E097-4D3D-8253-979AD32F2B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8A962BB-7D01-46C1-9713-A08A50DC26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</p:bld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2%20&#1082;&#1083;&#1072;&#1089;&#1089;\&#1082;&#1086;&#1085;&#1089;&#1087;&#1077;&#1082;&#1090;&#1099;\&#1059;&#1084;&#1085;&#1080;&#1082;&#1080;%20&#1080;%20&#1091;&#1084;&#1085;&#1080;&#1094;&#1099;%201-2%20&#1082;&#1083;&#1072;&#1089;&#1089;&#1099;\&#1079;&#1074;&#1077;&#1079;&#1076;&#1085;&#1099;&#1081;%20&#1095;&#1072;&#1089;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49275"/>
            <a:ext cx="7772400" cy="2159000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6000" dirty="0" smtClean="0">
                <a:solidFill>
                  <a:srgbClr val="0099FF"/>
                </a:solidFill>
              </a:rPr>
              <a:t>Математический</a:t>
            </a:r>
            <a:r>
              <a:rPr lang="ru-RU" sz="9700" dirty="0" smtClean="0">
                <a:solidFill>
                  <a:srgbClr val="0099FF"/>
                </a:solidFill>
              </a:rPr>
              <a:t> </a:t>
            </a:r>
            <a:r>
              <a:rPr lang="ru-RU" sz="9700" dirty="0" err="1" smtClean="0">
                <a:solidFill>
                  <a:srgbClr val="0099FF"/>
                </a:solidFill>
              </a:rPr>
              <a:t>квн</a:t>
            </a:r>
            <a:endParaRPr lang="ru-RU" sz="9700" dirty="0" smtClean="0">
              <a:solidFill>
                <a:srgbClr val="FF0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endParaRPr lang="ru-RU" sz="6000" smtClean="0">
              <a:solidFill>
                <a:srgbClr val="FF9900"/>
              </a:solidFill>
            </a:endParaRPr>
          </a:p>
        </p:txBody>
      </p:sp>
      <p:sp>
        <p:nvSpPr>
          <p:cNvPr id="3076" name="WordArt 6"/>
          <p:cNvSpPr>
            <a:spLocks noChangeArrowheads="1" noChangeShapeType="1" noTextEdit="1"/>
          </p:cNvSpPr>
          <p:nvPr/>
        </p:nvSpPr>
        <p:spPr bwMode="auto">
          <a:xfrm>
            <a:off x="357158" y="3141663"/>
            <a:ext cx="8501121" cy="2592387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4773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«Смекай, считай, отгадывай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!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428992" y="2071678"/>
            <a:ext cx="2928958" cy="30003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2643182"/>
            <a:ext cx="2857520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Блок-схема: узел 3"/>
          <p:cNvSpPr/>
          <p:nvPr/>
        </p:nvSpPr>
        <p:spPr>
          <a:xfrm>
            <a:off x="1500166" y="2928934"/>
            <a:ext cx="642942" cy="64294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3143248"/>
            <a:ext cx="471490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071810"/>
            <a:ext cx="750099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Ромб 3"/>
          <p:cNvSpPr/>
          <p:nvPr/>
        </p:nvSpPr>
        <p:spPr>
          <a:xfrm>
            <a:off x="3357554" y="2500306"/>
            <a:ext cx="3214710" cy="278608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00B050"/>
                </a:solidFill>
              </a:rPr>
              <a:t>Веселые задачи</a:t>
            </a:r>
            <a:endParaRPr lang="ru-RU" sz="8800" dirty="0">
              <a:solidFill>
                <a:srgbClr val="00B050"/>
              </a:solidFill>
            </a:endParaRPr>
          </a:p>
        </p:txBody>
      </p:sp>
      <p:pic>
        <p:nvPicPr>
          <p:cNvPr id="61442" name="Picture 2" descr="http://www.athens.kiev.ua/wordpress/wp-content/uploads/2011/01/20110117_clip_image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009823">
            <a:off x="642910" y="3286124"/>
            <a:ext cx="2928943" cy="2928943"/>
          </a:xfrm>
          <a:prstGeom prst="rect">
            <a:avLst/>
          </a:prstGeom>
          <a:noFill/>
        </p:spPr>
      </p:pic>
      <p:pic>
        <p:nvPicPr>
          <p:cNvPr id="61444" name="Picture 4" descr="http://wcbook.ru/data/book/6/673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81993">
            <a:off x="5525086" y="3176628"/>
            <a:ext cx="2872672" cy="3238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0890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solidFill>
                  <a:srgbClr val="3366FF"/>
                </a:solidFill>
              </a:rPr>
              <a:t>Разгадай ребус</a:t>
            </a:r>
            <a:endParaRPr lang="ru-RU" sz="5400" dirty="0">
              <a:solidFill>
                <a:srgbClr val="3366FF"/>
              </a:solidFill>
            </a:endParaRPr>
          </a:p>
        </p:txBody>
      </p:sp>
      <p:pic>
        <p:nvPicPr>
          <p:cNvPr id="66562" name="Picture 2" descr="http://mypresentation.ru/documents/14382902117bbb307bd5ab8deac98ae0/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10320">
            <a:off x="4643569" y="3307490"/>
            <a:ext cx="4426874" cy="33201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jondir.ru/dostb/%D0%9B%D0%BE%D0%B3%D0%B8%D1%87%D0%B5%D1%81%D0%BA%D0%B8%D0%B5+%D0%B7%D0%B0%D0%B4%D0%B0%D1%87%D0%B8+%D0%B4%D0%BB%D1%8F+%D0%B4%D0%B5%D1%82%D0%B5%D0%B9.+1-2+%D0%BA%D0%BB%D0%B0%D1%81%D1%81b/96709_html_4f5a749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285728"/>
            <a:ext cx="8697805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jondir.ru/dostb/%D0%9B%D0%BE%D0%B3%D0%B8%D1%87%D0%B5%D1%81%D0%BA%D0%B8%D0%B5+%D0%B7%D0%B0%D0%B4%D0%B0%D1%87%D0%B8+%D0%B4%D0%BB%D1%8F+%D0%B4%D0%B5%D1%82%D0%B5%D0%B9.+1-2+%D0%BA%D0%BB%D0%B0%D1%81%D1%81b/96709_html_m2f548d3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14942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img3.proshkolu.ru/content/media/pic/std/3000000/2626000/2625195-e33b52be68852fe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451820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Цель</a:t>
            </a:r>
            <a:r>
              <a:rPr lang="ru-RU" smtClean="0"/>
              <a:t>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Привлечь </a:t>
            </a:r>
            <a:r>
              <a:rPr lang="ru-RU" dirty="0" smtClean="0"/>
              <a:t>внимание детей к изучению математики, содействие развитию математических способностей, математической логики.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Задачи:</a:t>
            </a:r>
          </a:p>
          <a:p>
            <a:r>
              <a:rPr lang="ru-RU" dirty="0" smtClean="0"/>
              <a:t>формировать творческие способности обучающихся,</a:t>
            </a:r>
          </a:p>
          <a:p>
            <a:r>
              <a:rPr lang="ru-RU" dirty="0" smtClean="0"/>
              <a:t>развивать логическое мышление, внимание, смекалку;</a:t>
            </a:r>
          </a:p>
          <a:p>
            <a:r>
              <a:rPr lang="ru-RU" dirty="0" smtClean="0"/>
              <a:t>воспитывать коллективизм и товарищество, культуру чувств (справедливости, долга, чести, ответственности).</a:t>
            </a: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  <a:p>
            <a:pPr eaLnBrk="1" hangingPunct="1">
              <a:lnSpc>
                <a:spcPct val="90000"/>
              </a:lnSpc>
            </a:pPr>
            <a:endParaRPr lang="ru-RU" sz="36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player.myshared.ru/408215/data/images/img7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8751150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player.myshared.ru/563266/data/images/img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13025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fullref.ru/files/132/e1b3689a3eb5dc39a7d9052ccf525f62.html_files/rId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642918"/>
            <a:ext cx="8849091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Волшебный мешочек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3730" name="Picture 2" descr="https://im1-tub-ru.yandex.net/i?id=e26a4dc171211ef38634ed8156dd1ef5&amp;n=33&amp;h=1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69531">
            <a:off x="5182429" y="3006706"/>
            <a:ext cx="3252209" cy="3371194"/>
          </a:xfrm>
          <a:prstGeom prst="rect">
            <a:avLst/>
          </a:prstGeom>
          <a:noFill/>
        </p:spPr>
      </p:pic>
      <p:pic>
        <p:nvPicPr>
          <p:cNvPr id="73732" name="Picture 4" descr="https://im3-tub-ru.yandex.net/i?id=a9ab8f2eb3cb3932f632158927a8fd81&amp;n=33&amp;h=1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16103">
            <a:off x="357157" y="2000240"/>
            <a:ext cx="3976703" cy="39767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Загадки карандаша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4754" name="Picture 2" descr="http://rastimdetey.ru/images/stories/malsh/karandash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507758">
            <a:off x="4464644" y="1980206"/>
            <a:ext cx="3286148" cy="4600607"/>
          </a:xfrm>
          <a:prstGeom prst="rect">
            <a:avLst/>
          </a:prstGeom>
          <a:noFill/>
        </p:spPr>
      </p:pic>
      <p:pic>
        <p:nvPicPr>
          <p:cNvPr id="74756" name="Picture 4" descr="https://im3-tub-ru.yandex.net/i?id=a1dffd12e4d1b5a68ee9715c48917c0b&amp;n=33&amp;h=1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071678"/>
            <a:ext cx="2955281" cy="41195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3399"/>
                </a:solidFill>
              </a:rPr>
              <a:t>Лесенка незнайки</a:t>
            </a:r>
            <a:endParaRPr lang="ru-RU" dirty="0">
              <a:solidFill>
                <a:srgbClr val="FF3399"/>
              </a:solidFill>
            </a:endParaRPr>
          </a:p>
        </p:txBody>
      </p:sp>
      <p:pic>
        <p:nvPicPr>
          <p:cNvPr id="75813" name="Picture 37" descr="http://digart.ru/wp-content/uploads/neznay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620000" cy="5262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>Собери робота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3" name="Picture 9"/>
          <p:cNvPicPr/>
          <p:nvPr/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981324" y="1395114"/>
            <a:ext cx="3662377" cy="5105720"/>
          </a:xfrm>
          <a:prstGeom prst="rect">
            <a:avLst/>
          </a:prstGeom>
          <a:noFill/>
          <a:ln>
            <a:noFill/>
          </a:ln>
          <a:ex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Декабрь 2012 Растет дочка, растет сы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51160"/>
            <a:ext cx="8215370" cy="622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8" name="Picture 8" descr="http://blestki.com/RAZDELITEL/12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908050"/>
            <a:ext cx="4762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632849" y="2967335"/>
            <a:ext cx="387830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lackadder ITC" pitchFamily="82" charset="0"/>
              </a:rPr>
              <a:t>МОЛОДЦЫ!</a:t>
            </a:r>
          </a:p>
        </p:txBody>
      </p:sp>
      <p:pic>
        <p:nvPicPr>
          <p:cNvPr id="30730" name="Picture 10" descr="http://blestiashky.narod.ru/5/animashka96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4076700"/>
            <a:ext cx="1584325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12" descr="http://blestiashky.narod.ru/5/animashka96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4049713"/>
            <a:ext cx="14414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4" name="Picture 14" descr="http://blestiashky.narod.ru/5/animashka96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4189413"/>
            <a:ext cx="1368425" cy="26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6" name="Picture 16" descr="http://blestiashky.narod.ru/5/animashka96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189413"/>
            <a:ext cx="1368425" cy="26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звездный ча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2296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3217E-7 L -0.00052 0.3367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024 C 0.02344 -0.0201 0.00035 -0.06263 0.01407 -0.0862 C 0.01962 -0.09567 0.03212 -0.11462 0.04202 -0.12063 C 0.04653 -0.12294 0.05591 -0.12687 0.05591 -0.12687 C 0.13212 -0.12341 0.20799 -0.11948 0.28386 -0.11416 C 0.29445 -0.10954 0.30591 -0.10723 0.31632 -0.10191 C 0.33056 -0.09452 0.32396 -0.09198 0.34427 -0.08966 C 0.35278 -0.08851 0.36129 -0.08735 0.36979 -0.0862 C 0.38733 -0.0788 0.36563 -0.08735 0.40243 -0.08042 C 0.4158 -0.07765 0.42848 -0.06609 0.44202 -0.06471 C 0.46598 -0.06239 0.49011 -0.06263 0.51407 -0.06147 C 0.56285 -0.06263 0.61181 -0.06193 0.66059 -0.06471 C 0.66545 -0.06494 0.67448 -0.07071 0.67448 -0.07071 C 0.68542 -0.08574 0.67865 -0.07811 0.69549 -0.09267 C 0.69966 -0.09614 0.70122 -0.1033 0.70469 -0.10792 C 0.7066 -0.1107 0.70973 -0.11185 0.71164 -0.11416 C 0.72813 -0.13612 0.73403 -0.16824 0.74427 -0.19482 C 0.74914 -0.22163 0.75261 -0.24428 0.74202 -0.27201 C 0.73716 -0.28495 0.73733 -0.27848 0.73039 -0.29073 C 0.72691 -0.29651 0.72414 -0.30298 0.72101 -0.30922 C 0.71077 -0.32955 0.68611 -0.34989 0.66979 -0.35867 C 0.65486 -0.37901 0.64757 -0.37739 0.62795 -0.3834 C 0.61493 -0.39542 0.60087 -0.39889 0.58611 -0.40536 C 0.54983 -0.44418 0.51129 -0.45204 0.46754 -0.46429 C 0.45573 -0.46729 0.44375 -0.47007 0.43264 -0.47631 C 0.42414 -0.48139 0.42448 -0.48301 0.41632 -0.48578 C 0.41181 -0.48717 0.40712 -0.48763 0.40243 -0.48879 C 0.39931 -0.48971 0.39618 -0.49087 0.39306 -0.49179 C 0.37882 -0.50473 0.36181 -0.50982 0.34653 -0.51999 C 0.33507 -0.52738 0.32466 -0.53824 0.31407 -0.54749 C 0.30417 -0.5565 0.30157 -0.57222 0.29549 -0.5847 C 0.29462 -0.5981 0.29427 -0.6115 0.29306 -0.62491 C 0.29271 -0.62907 0.29254 -0.63392 0.2908 -0.63739 C 0.28889 -0.64132 0.27657 -0.64802 0.27448 -0.64964 C 0.26667 -0.65541 0.26111 -0.66466 0.25365 -0.67136 C 0.24948 -0.68269 0.24618 -0.69401 0.24202 -0.70533 C 0.24045 -0.71573 0.23733 -0.7363 0.23733 -0.7363 " pathEditMode="relative" ptsTypes="ffffffffffffffffffffffffffffffffffffA">
                                      <p:cBhvr>
                                        <p:cTn id="13" dur="2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13566 C -0.00139 -0.14167 -0.01059 -0.13658 0.00989 -0.15715 C 0.01441 -0.16177 0.03142 -0.1694 0.03767 -0.16963 C 0.1191 -0.17171 0.20052 -0.17171 0.28194 -0.17263 C 0.28663 -0.17379 0.29149 -0.17356 0.29583 -0.17587 C 0.29948 -0.17772 0.30191 -0.18234 0.30521 -0.18511 C 0.31232 -0.19112 0.31423 -0.19135 0.32153 -0.19436 C 0.32465 -0.19736 0.32795 -0.19991 0.33073 -0.2036 C 0.33264 -0.20614 0.33333 -0.2103 0.33541 -0.21285 C 0.34722 -0.22718 0.36128 -0.23919 0.375 -0.25006 C 0.38125 -0.27525 0.37101 -0.23942 0.38663 -0.26877 C 0.38993 -0.27478 0.38941 -0.28333 0.39132 -0.29027 C 0.38976 -0.30367 0.38906 -0.31731 0.38663 -0.33048 C 0.38368 -0.34573 0.3684 -0.36214 0.36094 -0.37693 C 0.35729 -0.39242 0.35069 -0.40189 0.34236 -0.41414 C 0.33333 -0.42731 0.32378 -0.44511 0.31215 -0.45435 C 0.30555 -0.4599 0.29062 -0.46406 0.2842 -0.46683 C 0.26215 -0.47585 0.23941 -0.48186 0.21684 -0.48856 C 0.1967 -0.4874 0.17656 -0.48717 0.15642 -0.48532 C 0.14548 -0.4844 0.13472 -0.47585 0.12378 -0.47307 C 0.10764 -0.46221 0.09028 -0.45921 0.07257 -0.45435 C 0.01753 -0.45551 -0.03837 -0.44788 -0.09254 -0.46059 C -0.1059 -0.46383 -0.11736 -0.47284 -0.12969 -0.47908 C -0.1474 -0.4881 -0.16684 -0.49618 -0.18559 -0.50081 C -0.20261 -0.51791 -0.18663 -0.50427 -0.20417 -0.51329 C -0.21372 -0.51814 -0.21962 -0.5253 -0.22969 -0.52877 C -0.24063 -0.53848 -0.25191 -0.5461 -0.26233 -0.5565 C -0.26459 -0.56159 -0.26649 -0.56713 -0.26927 -0.57199 C -0.27118 -0.57545 -0.27431 -0.57776 -0.27622 -0.58123 C -0.28334 -0.5944 -0.28681 -0.61081 -0.29254 -0.62468 C -0.29948 -0.64155 -0.30868 -0.65727 -0.3158 -0.67414 C -0.32153 -0.68777 -0.3224 -0.70118 -0.32726 -0.71435 C -0.33073 -0.7229 -0.33872 -0.73261 -0.34358 -0.73931 C -0.34757 -0.75479 -0.35399 -0.76519 -0.3599 -0.77952 C -0.36111 -0.78229 -0.36077 -0.78599 -0.36233 -0.78877 C -0.36476 -0.79269 -0.36893 -0.79431 -0.37153 -0.79801 C -0.37743 -0.80679 -0.3816 -0.81765 -0.38785 -0.82597 C -0.39011 -0.82875 -0.39271 -0.83152 -0.39479 -0.83522 C -0.39896 -0.84215 -0.40643 -0.85694 -0.40643 -0.85671 C -0.40868 -0.86596 -0.41337 -0.8722 -0.41337 -0.88167 " pathEditMode="relative" rAng="0" ptsTypes="fffffffffffffffffffffffffffffffffffffffA">
                                      <p:cBhvr>
                                        <p:cTn id="15" dur="2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37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555 -0.31846 C 0.10712 -0.32262 0.11128 -0.32655 0.11024 -0.33094 C 0.1092 -0.33533 0.10417 -0.3351 0.10104 -0.33695 C 0.07517 -0.35174 0.08455 -0.34828 0.06146 -0.35244 C 0.05069 -0.3596 0.04028 -0.36029 0.02882 -0.36492 C 0.02413 -0.36677 0.01944 -0.36838 0.01493 -0.37116 C 0.01232 -0.37277 0.01059 -0.37624 0.00798 -0.3774 C -0.01823 -0.38895 -0.0467 -0.39565 -0.07344 -0.40513 C -0.10799 -0.41738 -0.14323 -0.44095 -0.17813 -0.44858 C -0.20122 -0.45366 -0.22448 -0.46129 -0.24792 -0.46406 C -0.26563 -0.46614 -0.28351 -0.46614 -0.30139 -0.46707 C -0.34445 -0.47631 -0.4316 -0.48555 -0.4316 -0.48532 C -0.46181 -0.49688 -0.44879 -0.49133 -0.47118 -0.50104 C -0.47622 -0.50312 -0.48021 -0.50797 -0.48507 -0.51075 C -0.48802 -0.51213 -0.49132 -0.51259 -0.49445 -0.51352 C -0.50643 -0.52438 -0.51979 -0.52946 -0.5316 -0.54125 C -0.5309 -0.54541 -0.52969 -0.54957 -0.52934 -0.55373 C -0.52813 -0.57222 -0.52934 -0.59117 -0.52691 -0.60943 C -0.52622 -0.61451 -0.5158 -0.62745 -0.51302 -0.63115 C -0.50833 -0.64872 -0.51406 -0.63277 -0.50139 -0.64964 C -0.49375 -0.65981 -0.49462 -0.66628 -0.48281 -0.67136 C -0.45729 -0.69401 -0.44757 -0.68754 -0.41059 -0.68985 C -0.38264 -0.68569 -0.35191 -0.69448 -0.32691 -0.6776 C -0.30868 -0.66512 -0.32118 -0.6716 -0.28733 -0.66836 C -0.26632 -0.65865 -0.2441 -0.65472 -0.22222 -0.64964 C -0.2099 -0.63901 -0.20035 -0.63947 -0.18507 -0.63739 C -0.16962 -0.62514 -0.15643 -0.61659 -0.13854 -0.61266 C -0.13229 -0.60943 -0.12639 -0.60573 -0.11997 -0.60319 C -0.09514 -0.59371 -0.11597 -0.60573 -0.0967 -0.59718 C -0.07535 -0.5877 -0.05382 -0.58123 -0.0316 -0.57569 C -0.01615 -0.5602 0.00208 -0.55974 0.01962 -0.55073 C 0.03594 -0.54264 0.05226 -0.53432 0.0684 -0.52577 C 0.07899 -0.52022 0.09062 -0.51953 0.10104 -0.51352 C 0.11319 -0.50659 0.12552 -0.49757 0.13819 -0.49203 C 0.14896 -0.48717 0.16198 -0.48486 0.17309 -0.48255 C 0.20087 -0.47007 0.20035 -0.46984 0.23594 -0.46707 C 0.26076 -0.45597 0.28524 -0.44788 0.30798 -0.42986 C 0.3434 -0.4354 0.3184 -0.4257 0.33594 -0.44234 C 0.33871 -0.44511 0.34253 -0.4458 0.34514 -0.44858 C 0.35104 -0.45505 0.36146 -0.47007 0.36146 -0.46984 C 0.36319 -0.50266 0.36042 -0.53755 0.38472 -0.55373 C 0.38628 -0.55789 0.38819 -0.56182 0.38941 -0.56621 C 0.39045 -0.57014 0.3901 -0.57476 0.39167 -0.57846 C 0.39427 -0.5847 0.40121 -0.59001 0.40555 -0.59394 C 0.41684 -0.64617 0.40764 -0.59764 0.41267 -0.70256 C 0.41337 -0.71712 0.42517 -0.74902 0.43125 -0.76127 C 0.43542 -0.78391 0.44444 -0.78646 0.45451 -0.80448 C 0.45833 -0.82528 0.45451 -0.80957 0.46371 -0.83245 C 0.46684 -0.83984 0.47344 -0.8618 0.48003 -0.86942 C 0.48264 -0.87243 0.48646 -0.87312 0.48941 -0.87566 C 0.49861 -0.88375 0.50573 -0.89554 0.51493 -0.90363 C 0.52344 -0.91102 0.52187 -0.90085 0.52187 -0.91287 " pathEditMode="relative" rAng="0" ptsTypes="fffffffffffffffffffffffffffffffffffffffffffffffffffA">
                                      <p:cBhvr>
                                        <p:cTn id="17" dur="2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29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75 -0.09429 C 0.02448 -0.10816 0.02708 -0.10839 -0.00434 -0.09729 C -0.01094 -0.09498 -0.01424 -0.08389 -0.02066 -0.08181 C -0.02379 -0.08089 -0.02674 -0.07973 -0.02986 -0.07881 C -0.05 -0.05893 -0.02778 -0.07811 -0.05087 -0.06633 C -0.05729 -0.06309 -0.06268 -0.05593 -0.06945 -0.05408 C -0.08542 -0.04969 -0.09983 -0.04206 -0.11598 -0.03859 C -0.13802 -0.02103 -0.16754 -0.01918 -0.19288 -0.01687 C -0.22466 -0.00647 -0.25521 -0.00485 -0.28802 -0.00139 C -0.29757 0.00277 -0.30677 0.00786 -0.31632 0.01109 C -0.32639 0.02011 -0.34167 0.03028 -0.3533 0.03582 C -0.3632 0.03166 -0.37309 0.02565 -0.38351 0.02334 C -0.39636 0.02034 -0.40973 0.02219 -0.42309 0.02034 C -0.43021 0.01941 -0.43681 0.01572 -0.44375 0.0141 C -0.45087 0.01572 -0.45764 0.02034 -0.46476 0.02034 C -0.46719 0.02034 -0.46927 0.01757 -0.4717 0.0171 C -0.48959 0.01294 -0.50729 0.00809 -0.52518 0.00485 C -0.53629 0.00301 -0.54688 0.00277 -0.55782 0.00162 C -0.56806 -0.00693 -0.57431 -0.00832 -0.58577 -0.00439 C -0.59723 -0.0104 -0.60226 -0.01294 -0.60903 -0.02611 C -0.62292 -0.02011 -0.61354 -0.02219 -0.63681 -0.03235 C -0.63907 -0.03328 -0.64375 -0.03536 -0.64375 -0.03513 C -0.69132 -0.01433 -0.64913 -0.0238 -0.6717 -0.03536 C -0.67917 -0.03906 -0.68716 -0.03952 -0.69497 -0.0416 C -0.71823 -0.06448 -0.68716 -0.03698 -0.72066 -0.05408 C -0.72136 -0.05454 -0.73768 -0.0691 -0.7415 -0.07257 C -0.74792 -0.07834 -0.75139 -0.08874 -0.75782 -0.09429 C -0.7625 -0.09845 -0.7717 -0.10654 -0.7717 -0.10631 C -0.77327 -0.10977 -0.77466 -0.11301 -0.77639 -0.11601 C -0.77848 -0.11948 -0.78247 -0.1211 -0.78334 -0.12526 C -0.78577 -0.13728 -0.7849 -0.14999 -0.78577 -0.16247 C -0.7849 -0.22348 -0.79931 -0.34527 -0.7625 -0.40998 C -0.75643 -0.43818 -0.74514 -0.46129 -0.73229 -0.4844 C -0.7257 -0.50959 -0.72049 -0.51352 -0.70434 -0.52461 C -0.64775 -0.52207 -0.5908 -0.52369 -0.53473 -0.51537 C -0.51979 -0.51306 -0.50538 -0.5052 -0.49028 -0.50289 C -0.47361 -0.49156 -0.48854 -0.50011 -0.46476 -0.49364 C -0.45313 -0.49041 -0.46216 -0.48948 -0.44844 -0.4844 C -0.4408 -0.48163 -0.42518 -0.47816 -0.42518 -0.47793 C -0.40643 -0.46129 -0.36198 -0.4666 -0.34636 -0.46568 C -0.32361 -0.46891 -0.32223 -0.46568 -0.31146 -0.4874 C -0.30955 -0.49457 -0.3092 -0.50243 -0.30677 -0.50913 C -0.30365 -0.51699 -0.29879 -0.52346 -0.29532 -0.53085 C -0.29445 -0.53594 -0.29427 -0.54148 -0.29271 -0.54634 C -0.29167 -0.5498 -0.28907 -0.55211 -0.28802 -0.55558 C -0.28681 -0.56251 -0.28716 -0.56991 -0.28594 -0.57707 C -0.28316 -0.59256 -0.27778 -0.62075 -0.27188 -0.633 C -0.26927 -0.64664 -0.2658 -0.65981 -0.26268 -0.67321 C -0.26163 -0.67737 -0.25764 -0.67899 -0.25538 -0.68246 C -0.25209 -0.68824 -0.25035 -0.69563 -0.24653 -0.70095 C -0.24393 -0.70395 -0.2415 -0.70672 -0.23941 -0.71019 C -0.23611 -0.7162 -0.23004 -0.72891 -0.23004 -0.72868 C -0.22518 -0.77536 -0.2257 -0.80587 -0.19983 -0.8403 C -0.1967 -0.85325 -0.19202 -0.85787 -0.18594 -0.86827 C -0.18247 -0.87405 -0.17639 -0.88676 -0.17639 -0.88653 C -0.17361 -0.89831 -0.17518 -0.89323 -0.1717 -0.90224 " pathEditMode="relative" rAng="0" ptsTypes="fffffffffffffffffffffffffffffffffffffffffffffffffffffffA">
                                      <p:cBhvr>
                                        <p:cTn id="19" dur="2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" y="-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5788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400" b="1" smtClean="0">
                <a:solidFill>
                  <a:srgbClr val="FF9900"/>
                </a:solidFill>
              </a:rPr>
              <a:t>Условия игры</a:t>
            </a:r>
            <a:r>
              <a:rPr lang="ru-RU" sz="3400" b="1" smtClean="0"/>
              <a:t>:</a:t>
            </a:r>
            <a:r>
              <a:rPr lang="ru-RU" sz="3400" smtClean="0"/>
              <a:t> </a:t>
            </a:r>
            <a:br>
              <a:rPr lang="ru-RU" sz="3400" smtClean="0"/>
            </a:br>
            <a:endParaRPr lang="ru-RU" sz="340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игра состоит из </a:t>
            </a:r>
            <a:r>
              <a:rPr lang="ru-RU" dirty="0" smtClean="0"/>
              <a:t>7 </a:t>
            </a:r>
            <a:r>
              <a:rPr lang="ru-RU" dirty="0" smtClean="0"/>
              <a:t>этапов (заданий);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команда</a:t>
            </a:r>
            <a:r>
              <a:rPr lang="ru-RU" dirty="0" smtClean="0"/>
              <a:t>, у которой готов ответ, должна </a:t>
            </a:r>
            <a:r>
              <a:rPr lang="ru-RU" dirty="0" smtClean="0"/>
              <a:t>поднять сигнальную карту, </a:t>
            </a:r>
            <a:r>
              <a:rPr lang="ru-RU" dirty="0" smtClean="0"/>
              <a:t>тем самым заработать право отвечать первой. </a:t>
            </a: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554163"/>
            <a:ext cx="8686800" cy="4525962"/>
          </a:xfrm>
        </p:spPr>
        <p:txBody>
          <a:bodyPr/>
          <a:lstStyle/>
          <a:p>
            <a:pPr>
              <a:buNone/>
            </a:pPr>
            <a:r>
              <a:rPr lang="ru-RU" sz="6000" dirty="0" smtClean="0"/>
              <a:t>4+2  1+3 5+2  6+4  7+2</a:t>
            </a:r>
          </a:p>
          <a:p>
            <a:pPr>
              <a:buNone/>
            </a:pPr>
            <a:r>
              <a:rPr lang="ru-RU" sz="6000" dirty="0" smtClean="0"/>
              <a:t>  с      у      </a:t>
            </a:r>
            <a:r>
              <a:rPr lang="ru-RU" sz="6000" dirty="0" err="1" smtClean="0"/>
              <a:t>п</a:t>
            </a:r>
            <a:r>
              <a:rPr lang="ru-RU" sz="6000" dirty="0" smtClean="0"/>
              <a:t>       </a:t>
            </a:r>
            <a:r>
              <a:rPr lang="ru-RU" sz="6000" dirty="0" err="1" smtClean="0"/>
              <a:t>х</a:t>
            </a:r>
            <a:r>
              <a:rPr lang="ru-RU" sz="6000" dirty="0" smtClean="0"/>
              <a:t>      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45434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16812" y="2967334"/>
            <a:ext cx="576989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спех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63" name="Picture 3" descr="http://www.nt-invest.nnov.ru/site.aspx?IID=20346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460820">
            <a:off x="297910" y="797048"/>
            <a:ext cx="4000528" cy="2500330"/>
          </a:xfrm>
          <a:prstGeom prst="rect">
            <a:avLst/>
          </a:prstGeom>
          <a:noFill/>
        </p:spPr>
      </p:pic>
      <p:pic>
        <p:nvPicPr>
          <p:cNvPr id="40965" name="Picture 5" descr="http://1000dosk.com/s/26-07-90951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70127">
            <a:off x="5872878" y="887780"/>
            <a:ext cx="3189329" cy="2551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/>
              <a:t>2+3  5+5  1+1   4+4 </a:t>
            </a:r>
            <a:r>
              <a:rPr lang="ru-RU" sz="6000" dirty="0" smtClean="0"/>
              <a:t> 3+3  </a:t>
            </a:r>
            <a:endParaRPr lang="ru-RU" sz="6000" dirty="0" smtClean="0"/>
          </a:p>
          <a:p>
            <a:pPr>
              <a:buNone/>
            </a:pPr>
            <a:r>
              <a:rPr lang="ru-RU" sz="6000" dirty="0" smtClean="0"/>
              <a:t>ч      </a:t>
            </a:r>
            <a:r>
              <a:rPr lang="ru-RU" sz="6000" dirty="0" smtClean="0"/>
              <a:t>  у      </a:t>
            </a:r>
            <a:r>
              <a:rPr lang="ru-RU" sz="6000" dirty="0" smtClean="0"/>
              <a:t>а       </a:t>
            </a:r>
            <a:r>
              <a:rPr lang="ru-RU" sz="6000" dirty="0" smtClean="0"/>
              <a:t>  </a:t>
            </a:r>
            <a:r>
              <a:rPr lang="ru-RU" sz="6000" dirty="0" err="1" smtClean="0"/>
              <a:t>д</a:t>
            </a:r>
            <a:r>
              <a:rPr lang="ru-RU" sz="6000" dirty="0" smtClean="0"/>
              <a:t>     </a:t>
            </a:r>
            <a:r>
              <a:rPr lang="ru-RU" sz="6000" dirty="0" smtClean="0"/>
              <a:t>  </a:t>
            </a:r>
            <a:r>
              <a:rPr lang="ru-RU" sz="6000" dirty="0" err="1" smtClean="0"/>
              <a:t>а</a:t>
            </a:r>
            <a:endParaRPr lang="ru-RU" sz="6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01784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967335"/>
            <a:ext cx="501136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дача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5058" name="Picture 2" descr="http://img0.liveinternet.ru/images/attach/c/8/101/862/101862596_e47d459407f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24" y="3286124"/>
            <a:ext cx="3905276" cy="3405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357298"/>
            <a:ext cx="4848228" cy="307183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sz="9600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9600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Мир Геометрии </a:t>
            </a:r>
            <a:endParaRPr lang="ru-RU" sz="9600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http://images.elega.ru/6/19/1059174/repetitor-po-matematike-g-bataysk-f10591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538249">
            <a:off x="165047" y="526107"/>
            <a:ext cx="3809929" cy="2619326"/>
          </a:xfrm>
          <a:prstGeom prst="rect">
            <a:avLst/>
          </a:prstGeom>
          <a:noFill/>
        </p:spPr>
      </p:pic>
      <p:pic>
        <p:nvPicPr>
          <p:cNvPr id="44036" name="Picture 4" descr="http://45parallel.net/images/2014/ugol_otrazheniya_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357693"/>
            <a:ext cx="7215238" cy="19288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9600" dirty="0"/>
          </a:p>
        </p:txBody>
      </p:sp>
      <p:sp>
        <p:nvSpPr>
          <p:cNvPr id="4" name="Овал 3"/>
          <p:cNvSpPr/>
          <p:nvPr/>
        </p:nvSpPr>
        <p:spPr>
          <a:xfrm>
            <a:off x="3929058" y="3000372"/>
            <a:ext cx="1285884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321</TotalTime>
  <Words>127</Words>
  <Application>Microsoft Office PowerPoint</Application>
  <PresentationFormat>Экран (4:3)</PresentationFormat>
  <Paragraphs>27</Paragraphs>
  <Slides>28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Wingdings</vt:lpstr>
      <vt:lpstr>Calibri</vt:lpstr>
      <vt:lpstr>Times New Roman</vt:lpstr>
      <vt:lpstr>Algerian</vt:lpstr>
      <vt:lpstr>Трек</vt:lpstr>
      <vt:lpstr>Математический квн</vt:lpstr>
      <vt:lpstr>Цель:</vt:lpstr>
      <vt:lpstr>Условия игры: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Волшебный мешочек</vt:lpstr>
      <vt:lpstr>Загадки карандаша</vt:lpstr>
      <vt:lpstr>Лесенка незнайки</vt:lpstr>
      <vt:lpstr>Собери робота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квн</dc:title>
  <dc:creator>женёк</dc:creator>
  <cp:lastModifiedBy>Admin</cp:lastModifiedBy>
  <cp:revision>25</cp:revision>
  <dcterms:created xsi:type="dcterms:W3CDTF">2008-11-17T15:07:26Z</dcterms:created>
  <dcterms:modified xsi:type="dcterms:W3CDTF">2015-08-10T18:45:12Z</dcterms:modified>
</cp:coreProperties>
</file>